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5" r:id="rId5"/>
    <p:sldId id="306" r:id="rId6"/>
    <p:sldId id="311" r:id="rId7"/>
    <p:sldId id="320" r:id="rId8"/>
    <p:sldId id="317" r:id="rId9"/>
    <p:sldId id="321" r:id="rId10"/>
    <p:sldId id="313" r:id="rId11"/>
    <p:sldId id="322" r:id="rId12"/>
    <p:sldId id="323" r:id="rId13"/>
    <p:sldId id="324" r:id="rId14"/>
    <p:sldId id="325" r:id="rId15"/>
    <p:sldId id="326" r:id="rId16"/>
    <p:sldId id="328" r:id="rId17"/>
    <p:sldId id="327" r:id="rId18"/>
    <p:sldId id="329" r:id="rId19"/>
    <p:sldId id="331" r:id="rId20"/>
    <p:sldId id="332" r:id="rId21"/>
    <p:sldId id="333" r:id="rId22"/>
    <p:sldId id="334" r:id="rId23"/>
    <p:sldId id="335" r:id="rId24"/>
    <p:sldId id="336" r:id="rId2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 &amp; Agenda" id="{16BF7023-9037-034D-8CD6-0CC1868A810F}">
          <p14:sldIdLst>
            <p14:sldId id="305"/>
            <p14:sldId id="306"/>
            <p14:sldId id="311"/>
            <p14:sldId id="320"/>
            <p14:sldId id="317"/>
            <p14:sldId id="321"/>
            <p14:sldId id="313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D5B97-8CED-1944-B827-87B99525C271}" v="193" dt="2020-01-07T16:04:56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 autoAdjust="0"/>
    <p:restoredTop sz="85975"/>
  </p:normalViewPr>
  <p:slideViewPr>
    <p:cSldViewPr>
      <p:cViewPr varScale="1">
        <p:scale>
          <a:sx n="106" d="100"/>
          <a:sy n="106" d="100"/>
        </p:scale>
        <p:origin x="1592" y="168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02ED5B97-8CED-1944-B827-87B99525C271}"/>
    <pc:docChg chg="undo custSel addSld delSld modSld sldOrd delSection modSection">
      <pc:chgData name="BUCHINGER Reinhold" userId="c224a8df-2f97-4b73-b765-a2a845517bc1" providerId="ADAL" clId="{02ED5B97-8CED-1944-B827-87B99525C271}" dt="2020-01-07T16:04:56.627" v="2735"/>
      <pc:docMkLst>
        <pc:docMk/>
      </pc:docMkLst>
      <pc:sldChg chg="modSp">
        <pc:chgData name="BUCHINGER Reinhold" userId="c224a8df-2f97-4b73-b765-a2a845517bc1" providerId="ADAL" clId="{02ED5B97-8CED-1944-B827-87B99525C271}" dt="2020-01-07T14:33:19.072" v="13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02ED5B97-8CED-1944-B827-87B99525C271}" dt="2020-01-07T14:33:19.072" v="13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02ED5B97-8CED-1944-B827-87B99525C271}" dt="2020-01-07T14:33:28.423" v="15" actId="5793"/>
        <pc:sldMkLst>
          <pc:docMk/>
          <pc:sldMk cId="2891282289" sldId="306"/>
        </pc:sldMkLst>
        <pc:spChg chg="mod">
          <ac:chgData name="BUCHINGER Reinhold" userId="c224a8df-2f97-4b73-b765-a2a845517bc1" providerId="ADAL" clId="{02ED5B97-8CED-1944-B827-87B99525C271}" dt="2020-01-07T14:33:28.423" v="15" actId="579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02ED5B97-8CED-1944-B827-87B99525C271}" dt="2020-01-07T14:34:02.223" v="112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02ED5B97-8CED-1944-B827-87B99525C271}" dt="2020-01-07T14:34:02.223" v="112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add del ord">
        <pc:chgData name="BUCHINGER Reinhold" userId="c224a8df-2f97-4b73-b765-a2a845517bc1" providerId="ADAL" clId="{02ED5B97-8CED-1944-B827-87B99525C271}" dt="2020-01-07T15:22:12.559" v="1970" actId="20577"/>
        <pc:sldMkLst>
          <pc:docMk/>
          <pc:sldMk cId="3481426165" sldId="313"/>
        </pc:sldMkLst>
        <pc:spChg chg="mod">
          <ac:chgData name="BUCHINGER Reinhold" userId="c224a8df-2f97-4b73-b765-a2a845517bc1" providerId="ADAL" clId="{02ED5B97-8CED-1944-B827-87B99525C271}" dt="2020-01-07T15:22:12.559" v="1970" actId="20577"/>
          <ac:spMkLst>
            <pc:docMk/>
            <pc:sldMk cId="3481426165" sldId="313"/>
            <ac:spMk id="3" creationId="{2BA8A197-6712-4048-84BE-E5446E6E9AB6}"/>
          </ac:spMkLst>
        </pc:spChg>
        <pc:spChg chg="mod">
          <ac:chgData name="BUCHINGER Reinhold" userId="c224a8df-2f97-4b73-b765-a2a845517bc1" providerId="ADAL" clId="{02ED5B97-8CED-1944-B827-87B99525C271}" dt="2020-01-07T14:54:14.190" v="748" actId="20577"/>
          <ac:spMkLst>
            <pc:docMk/>
            <pc:sldMk cId="3481426165" sldId="313"/>
            <ac:spMk id="5" creationId="{978885F1-7DEE-0D46-A88A-845266A67C61}"/>
          </ac:spMkLst>
        </pc:spChg>
      </pc:sldChg>
      <pc:sldChg chg="addSp delSp modSp">
        <pc:chgData name="BUCHINGER Reinhold" userId="c224a8df-2f97-4b73-b765-a2a845517bc1" providerId="ADAL" clId="{02ED5B97-8CED-1944-B827-87B99525C271}" dt="2020-01-07T14:40:39.606" v="302"/>
        <pc:sldMkLst>
          <pc:docMk/>
          <pc:sldMk cId="3857017983" sldId="317"/>
        </pc:sldMkLst>
        <pc:spChg chg="mod">
          <ac:chgData name="BUCHINGER Reinhold" userId="c224a8df-2f97-4b73-b765-a2a845517bc1" providerId="ADAL" clId="{02ED5B97-8CED-1944-B827-87B99525C271}" dt="2020-01-07T14:38:35.599" v="164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02ED5B97-8CED-1944-B827-87B99525C271}" dt="2020-01-07T14:39:32.263" v="280" actId="20577"/>
          <ac:spMkLst>
            <pc:docMk/>
            <pc:sldMk cId="3857017983" sldId="317"/>
            <ac:spMk id="3" creationId="{A2D39204-D0E4-C545-956C-2E79C0352341}"/>
          </ac:spMkLst>
        </pc:spChg>
        <pc:spChg chg="add mod">
          <ac:chgData name="BUCHINGER Reinhold" userId="c224a8df-2f97-4b73-b765-a2a845517bc1" providerId="ADAL" clId="{02ED5B97-8CED-1944-B827-87B99525C271}" dt="2020-01-07T14:40:25.728" v="300" actId="1076"/>
          <ac:spMkLst>
            <pc:docMk/>
            <pc:sldMk cId="3857017983" sldId="317"/>
            <ac:spMk id="4" creationId="{508710A1-2ED3-FC48-B6D2-BF3B0AA93FBB}"/>
          </ac:spMkLst>
        </pc:spChg>
        <pc:spChg chg="add del">
          <ac:chgData name="BUCHINGER Reinhold" userId="c224a8df-2f97-4b73-b765-a2a845517bc1" providerId="ADAL" clId="{02ED5B97-8CED-1944-B827-87B99525C271}" dt="2020-01-07T14:40:39.606" v="302"/>
          <ac:spMkLst>
            <pc:docMk/>
            <pc:sldMk cId="3857017983" sldId="317"/>
            <ac:spMk id="6" creationId="{EE6526A8-AD8E-4342-A882-C149041C1D6B}"/>
          </ac:spMkLst>
        </pc:spChg>
        <pc:graphicFrameChg chg="del">
          <ac:chgData name="BUCHINGER Reinhold" userId="c224a8df-2f97-4b73-b765-a2a845517bc1" providerId="ADAL" clId="{02ED5B97-8CED-1944-B827-87B99525C271}" dt="2020-01-07T14:38:40.212" v="165" actId="478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del">
        <pc:chgData name="BUCHINGER Reinhold" userId="c224a8df-2f97-4b73-b765-a2a845517bc1" providerId="ADAL" clId="{02ED5B97-8CED-1944-B827-87B99525C271}" dt="2020-01-07T14:34:26.938" v="113" actId="2696"/>
        <pc:sldMkLst>
          <pc:docMk/>
          <pc:sldMk cId="2734292116" sldId="318"/>
        </pc:sldMkLst>
      </pc:sldChg>
      <pc:sldChg chg="del">
        <pc:chgData name="BUCHINGER Reinhold" userId="c224a8df-2f97-4b73-b765-a2a845517bc1" providerId="ADAL" clId="{02ED5B97-8CED-1944-B827-87B99525C271}" dt="2020-01-07T14:34:30.917" v="119" actId="2696"/>
        <pc:sldMkLst>
          <pc:docMk/>
          <pc:sldMk cId="2621098506" sldId="319"/>
        </pc:sldMkLst>
      </pc:sldChg>
      <pc:sldChg chg="modSp">
        <pc:chgData name="BUCHINGER Reinhold" userId="c224a8df-2f97-4b73-b765-a2a845517bc1" providerId="ADAL" clId="{02ED5B97-8CED-1944-B827-87B99525C271}" dt="2020-01-07T15:54:23.272" v="2679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02ED5B97-8CED-1944-B827-87B99525C271}" dt="2020-01-07T15:54:23.272" v="2679" actId="20577"/>
          <ac:spMkLst>
            <pc:docMk/>
            <pc:sldMk cId="3935625405" sldId="320"/>
            <ac:spMk id="3" creationId="{0BBF1C1A-6A2D-D743-8FFA-08079AB8135B}"/>
          </ac:spMkLst>
        </pc:spChg>
      </pc:sldChg>
      <pc:sldChg chg="addSp modSp add ord">
        <pc:chgData name="BUCHINGER Reinhold" userId="c224a8df-2f97-4b73-b765-a2a845517bc1" providerId="ADAL" clId="{02ED5B97-8CED-1944-B827-87B99525C271}" dt="2020-01-07T15:55:30.899" v="2697" actId="20577"/>
        <pc:sldMkLst>
          <pc:docMk/>
          <pc:sldMk cId="362353410" sldId="321"/>
        </pc:sldMkLst>
        <pc:spChg chg="mod">
          <ac:chgData name="BUCHINGER Reinhold" userId="c224a8df-2f97-4b73-b765-a2a845517bc1" providerId="ADAL" clId="{02ED5B97-8CED-1944-B827-87B99525C271}" dt="2020-01-07T14:40:49.654" v="319" actId="20577"/>
          <ac:spMkLst>
            <pc:docMk/>
            <pc:sldMk cId="362353410" sldId="321"/>
            <ac:spMk id="2" creationId="{7CEF8C05-5FF5-3A48-A9BA-86536927B3A7}"/>
          </ac:spMkLst>
        </pc:spChg>
        <pc:spChg chg="mod">
          <ac:chgData name="BUCHINGER Reinhold" userId="c224a8df-2f97-4b73-b765-a2a845517bc1" providerId="ADAL" clId="{02ED5B97-8CED-1944-B827-87B99525C271}" dt="2020-01-07T15:55:30.899" v="2697" actId="20577"/>
          <ac:spMkLst>
            <pc:docMk/>
            <pc:sldMk cId="362353410" sldId="321"/>
            <ac:spMk id="3" creationId="{5C154061-762D-514B-83E7-EBC8EBF6536D}"/>
          </ac:spMkLst>
        </pc:spChg>
        <pc:picChg chg="add mod">
          <ac:chgData name="BUCHINGER Reinhold" userId="c224a8df-2f97-4b73-b765-a2a845517bc1" providerId="ADAL" clId="{02ED5B97-8CED-1944-B827-87B99525C271}" dt="2020-01-07T15:54:44.284" v="2680" actId="1076"/>
          <ac:picMkLst>
            <pc:docMk/>
            <pc:sldMk cId="362353410" sldId="321"/>
            <ac:picMk id="4" creationId="{CDC6F014-39FB-D643-92D3-3AC9D55866B7}"/>
          </ac:picMkLst>
        </pc:picChg>
      </pc:sldChg>
      <pc:sldChg chg="del">
        <pc:chgData name="BUCHINGER Reinhold" userId="c224a8df-2f97-4b73-b765-a2a845517bc1" providerId="ADAL" clId="{02ED5B97-8CED-1944-B827-87B99525C271}" dt="2020-01-07T14:34:27.905" v="114" actId="2696"/>
        <pc:sldMkLst>
          <pc:docMk/>
          <pc:sldMk cId="2543905957" sldId="321"/>
        </pc:sldMkLst>
      </pc:sldChg>
      <pc:sldChg chg="modSp add modAnim">
        <pc:chgData name="BUCHINGER Reinhold" userId="c224a8df-2f97-4b73-b765-a2a845517bc1" providerId="ADAL" clId="{02ED5B97-8CED-1944-B827-87B99525C271}" dt="2020-01-07T15:56:07.827" v="2700"/>
        <pc:sldMkLst>
          <pc:docMk/>
          <pc:sldMk cId="3073493123" sldId="322"/>
        </pc:sldMkLst>
        <pc:spChg chg="mod">
          <ac:chgData name="BUCHINGER Reinhold" userId="c224a8df-2f97-4b73-b765-a2a845517bc1" providerId="ADAL" clId="{02ED5B97-8CED-1944-B827-87B99525C271}" dt="2020-01-07T14:54:26.660" v="772" actId="20577"/>
          <ac:spMkLst>
            <pc:docMk/>
            <pc:sldMk cId="3073493123" sldId="322"/>
            <ac:spMk id="2" creationId="{46200F5B-5F2E-C543-BA22-1F12F6DC811E}"/>
          </ac:spMkLst>
        </pc:spChg>
        <pc:spChg chg="mod">
          <ac:chgData name="BUCHINGER Reinhold" userId="c224a8df-2f97-4b73-b765-a2a845517bc1" providerId="ADAL" clId="{02ED5B97-8CED-1944-B827-87B99525C271}" dt="2020-01-07T14:56:55.122" v="907" actId="113"/>
          <ac:spMkLst>
            <pc:docMk/>
            <pc:sldMk cId="3073493123" sldId="322"/>
            <ac:spMk id="3" creationId="{F999F218-9067-E945-A2D7-7AA56838A9EB}"/>
          </ac:spMkLst>
        </pc:spChg>
      </pc:sldChg>
      <pc:sldChg chg="del">
        <pc:chgData name="BUCHINGER Reinhold" userId="c224a8df-2f97-4b73-b765-a2a845517bc1" providerId="ADAL" clId="{02ED5B97-8CED-1944-B827-87B99525C271}" dt="2020-01-07T14:34:28.703" v="115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02ED5B97-8CED-1944-B827-87B99525C271}" dt="2020-01-07T14:34:29.416" v="116" actId="2696"/>
        <pc:sldMkLst>
          <pc:docMk/>
          <pc:sldMk cId="604131152" sldId="323"/>
        </pc:sldMkLst>
      </pc:sldChg>
      <pc:sldChg chg="addSp modSp add modAnim">
        <pc:chgData name="BUCHINGER Reinhold" userId="c224a8df-2f97-4b73-b765-a2a845517bc1" providerId="ADAL" clId="{02ED5B97-8CED-1944-B827-87B99525C271}" dt="2020-01-07T16:02:07.977" v="2719" actId="20577"/>
        <pc:sldMkLst>
          <pc:docMk/>
          <pc:sldMk cId="2625066291" sldId="323"/>
        </pc:sldMkLst>
        <pc:spChg chg="mod">
          <ac:chgData name="BUCHINGER Reinhold" userId="c224a8df-2f97-4b73-b765-a2a845517bc1" providerId="ADAL" clId="{02ED5B97-8CED-1944-B827-87B99525C271}" dt="2020-01-07T15:03:57.070" v="1292" actId="20577"/>
          <ac:spMkLst>
            <pc:docMk/>
            <pc:sldMk cId="2625066291" sldId="323"/>
            <ac:spMk id="2" creationId="{81936D07-A6E8-854F-929A-1526480047CC}"/>
          </ac:spMkLst>
        </pc:spChg>
        <pc:spChg chg="mod">
          <ac:chgData name="BUCHINGER Reinhold" userId="c224a8df-2f97-4b73-b765-a2a845517bc1" providerId="ADAL" clId="{02ED5B97-8CED-1944-B827-87B99525C271}" dt="2020-01-07T16:02:07.977" v="2719" actId="20577"/>
          <ac:spMkLst>
            <pc:docMk/>
            <pc:sldMk cId="2625066291" sldId="323"/>
            <ac:spMk id="3" creationId="{58CB5F11-85BE-714B-8C5C-A5F0DC1AFDED}"/>
          </ac:spMkLst>
        </pc:spChg>
        <pc:spChg chg="add mod">
          <ac:chgData name="BUCHINGER Reinhold" userId="c224a8df-2f97-4b73-b765-a2a845517bc1" providerId="ADAL" clId="{02ED5B97-8CED-1944-B827-87B99525C271}" dt="2020-01-07T15:00:53.676" v="1104" actId="1076"/>
          <ac:spMkLst>
            <pc:docMk/>
            <pc:sldMk cId="2625066291" sldId="323"/>
            <ac:spMk id="8" creationId="{A16F9526-9684-0D45-A3E6-9AA6926E9F9D}"/>
          </ac:spMkLst>
        </pc:spChg>
        <pc:cxnChg chg="add mod">
          <ac:chgData name="BUCHINGER Reinhold" userId="c224a8df-2f97-4b73-b765-a2a845517bc1" providerId="ADAL" clId="{02ED5B97-8CED-1944-B827-87B99525C271}" dt="2020-01-07T15:00:14.491" v="1050" actId="1076"/>
          <ac:cxnSpMkLst>
            <pc:docMk/>
            <pc:sldMk cId="2625066291" sldId="323"/>
            <ac:cxnSpMk id="5" creationId="{D612D6B6-E088-B449-A996-3657CA1218D4}"/>
          </ac:cxnSpMkLst>
        </pc:cxnChg>
      </pc:sldChg>
      <pc:sldChg chg="delSp modSp add modAnim modNotesTx">
        <pc:chgData name="BUCHINGER Reinhold" userId="c224a8df-2f97-4b73-b765-a2a845517bc1" providerId="ADAL" clId="{02ED5B97-8CED-1944-B827-87B99525C271}" dt="2020-01-07T16:02:34.224" v="2723"/>
        <pc:sldMkLst>
          <pc:docMk/>
          <pc:sldMk cId="1422249523" sldId="324"/>
        </pc:sldMkLst>
        <pc:spChg chg="mod">
          <ac:chgData name="BUCHINGER Reinhold" userId="c224a8df-2f97-4b73-b765-a2a845517bc1" providerId="ADAL" clId="{02ED5B97-8CED-1944-B827-87B99525C271}" dt="2020-01-07T15:04:09.409" v="1305" actId="20577"/>
          <ac:spMkLst>
            <pc:docMk/>
            <pc:sldMk cId="1422249523" sldId="324"/>
            <ac:spMk id="2" creationId="{81936D07-A6E8-854F-929A-1526480047CC}"/>
          </ac:spMkLst>
        </pc:spChg>
        <pc:spChg chg="mod">
          <ac:chgData name="BUCHINGER Reinhold" userId="c224a8df-2f97-4b73-b765-a2a845517bc1" providerId="ADAL" clId="{02ED5B97-8CED-1944-B827-87B99525C271}" dt="2020-01-07T15:07:23.490" v="1391" actId="20577"/>
          <ac:spMkLst>
            <pc:docMk/>
            <pc:sldMk cId="1422249523" sldId="324"/>
            <ac:spMk id="3" creationId="{58CB5F11-85BE-714B-8C5C-A5F0DC1AFDED}"/>
          </ac:spMkLst>
        </pc:spChg>
        <pc:spChg chg="del">
          <ac:chgData name="BUCHINGER Reinhold" userId="c224a8df-2f97-4b73-b765-a2a845517bc1" providerId="ADAL" clId="{02ED5B97-8CED-1944-B827-87B99525C271}" dt="2020-01-07T15:04:52.528" v="1355" actId="478"/>
          <ac:spMkLst>
            <pc:docMk/>
            <pc:sldMk cId="1422249523" sldId="324"/>
            <ac:spMk id="8" creationId="{A16F9526-9684-0D45-A3E6-9AA6926E9F9D}"/>
          </ac:spMkLst>
        </pc:spChg>
      </pc:sldChg>
      <pc:sldChg chg="del">
        <pc:chgData name="BUCHINGER Reinhold" userId="c224a8df-2f97-4b73-b765-a2a845517bc1" providerId="ADAL" clId="{02ED5B97-8CED-1944-B827-87B99525C271}" dt="2020-01-07T14:34:29.992" v="117" actId="2696"/>
        <pc:sldMkLst>
          <pc:docMk/>
          <pc:sldMk cId="2179273738" sldId="324"/>
        </pc:sldMkLst>
      </pc:sldChg>
      <pc:sldChg chg="addSp modSp add">
        <pc:chgData name="BUCHINGER Reinhold" userId="c224a8df-2f97-4b73-b765-a2a845517bc1" providerId="ADAL" clId="{02ED5B97-8CED-1944-B827-87B99525C271}" dt="2020-01-07T15:23:07.941" v="1988" actId="1076"/>
        <pc:sldMkLst>
          <pc:docMk/>
          <pc:sldMk cId="56795144" sldId="325"/>
        </pc:sldMkLst>
        <pc:spChg chg="mod">
          <ac:chgData name="BUCHINGER Reinhold" userId="c224a8df-2f97-4b73-b765-a2a845517bc1" providerId="ADAL" clId="{02ED5B97-8CED-1944-B827-87B99525C271}" dt="2020-01-07T15:11:55.934" v="1416" actId="20577"/>
          <ac:spMkLst>
            <pc:docMk/>
            <pc:sldMk cId="56795144" sldId="325"/>
            <ac:spMk id="2" creationId="{9D93824A-6404-A048-A877-08112C4EB0D2}"/>
          </ac:spMkLst>
        </pc:spChg>
        <pc:spChg chg="mod">
          <ac:chgData name="BUCHINGER Reinhold" userId="c224a8df-2f97-4b73-b765-a2a845517bc1" providerId="ADAL" clId="{02ED5B97-8CED-1944-B827-87B99525C271}" dt="2020-01-07T15:21:26.562" v="1944" actId="20577"/>
          <ac:spMkLst>
            <pc:docMk/>
            <pc:sldMk cId="56795144" sldId="325"/>
            <ac:spMk id="3" creationId="{89168892-9C82-584A-BFA7-42C32F0EFB76}"/>
          </ac:spMkLst>
        </pc:spChg>
        <pc:spChg chg="add mod">
          <ac:chgData name="BUCHINGER Reinhold" userId="c224a8df-2f97-4b73-b765-a2a845517bc1" providerId="ADAL" clId="{02ED5B97-8CED-1944-B827-87B99525C271}" dt="2020-01-07T15:23:07.941" v="1988" actId="1076"/>
          <ac:spMkLst>
            <pc:docMk/>
            <pc:sldMk cId="56795144" sldId="325"/>
            <ac:spMk id="4" creationId="{C9FAC6E1-24F1-664A-AF27-8469F5FADA98}"/>
          </ac:spMkLst>
        </pc:spChg>
      </pc:sldChg>
      <pc:sldChg chg="del">
        <pc:chgData name="BUCHINGER Reinhold" userId="c224a8df-2f97-4b73-b765-a2a845517bc1" providerId="ADAL" clId="{02ED5B97-8CED-1944-B827-87B99525C271}" dt="2020-01-07T14:34:30.477" v="118" actId="2696"/>
        <pc:sldMkLst>
          <pc:docMk/>
          <pc:sldMk cId="875886568" sldId="325"/>
        </pc:sldMkLst>
      </pc:sldChg>
      <pc:sldChg chg="addSp modSp add modAnim">
        <pc:chgData name="BUCHINGER Reinhold" userId="c224a8df-2f97-4b73-b765-a2a845517bc1" providerId="ADAL" clId="{02ED5B97-8CED-1944-B827-87B99525C271}" dt="2020-01-07T16:03:38.390" v="2726"/>
        <pc:sldMkLst>
          <pc:docMk/>
          <pc:sldMk cId="2145408002" sldId="326"/>
        </pc:sldMkLst>
        <pc:spChg chg="mod">
          <ac:chgData name="BUCHINGER Reinhold" userId="c224a8df-2f97-4b73-b765-a2a845517bc1" providerId="ADAL" clId="{02ED5B97-8CED-1944-B827-87B99525C271}" dt="2020-01-07T15:28:43.520" v="2102" actId="20577"/>
          <ac:spMkLst>
            <pc:docMk/>
            <pc:sldMk cId="2145408002" sldId="326"/>
            <ac:spMk id="2" creationId="{15DC9BC4-8E53-924E-9008-53E644742E98}"/>
          </ac:spMkLst>
        </pc:spChg>
        <pc:spChg chg="mod">
          <ac:chgData name="BUCHINGER Reinhold" userId="c224a8df-2f97-4b73-b765-a2a845517bc1" providerId="ADAL" clId="{02ED5B97-8CED-1944-B827-87B99525C271}" dt="2020-01-07T15:27:31.480" v="2071" actId="20577"/>
          <ac:spMkLst>
            <pc:docMk/>
            <pc:sldMk cId="2145408002" sldId="326"/>
            <ac:spMk id="3" creationId="{E443B1AD-53C7-1A4C-86D1-5FC274272054}"/>
          </ac:spMkLst>
        </pc:spChg>
        <pc:spChg chg="add mod">
          <ac:chgData name="BUCHINGER Reinhold" userId="c224a8df-2f97-4b73-b765-a2a845517bc1" providerId="ADAL" clId="{02ED5B97-8CED-1944-B827-87B99525C271}" dt="2020-01-07T15:26:04.113" v="2048" actId="1076"/>
          <ac:spMkLst>
            <pc:docMk/>
            <pc:sldMk cId="2145408002" sldId="326"/>
            <ac:spMk id="4" creationId="{03227A4F-AF8F-5545-BB4E-A6A8879BE850}"/>
          </ac:spMkLst>
        </pc:spChg>
        <pc:spChg chg="add mod">
          <ac:chgData name="BUCHINGER Reinhold" userId="c224a8df-2f97-4b73-b765-a2a845517bc1" providerId="ADAL" clId="{02ED5B97-8CED-1944-B827-87B99525C271}" dt="2020-01-07T15:26:11.468" v="2051" actId="20577"/>
          <ac:spMkLst>
            <pc:docMk/>
            <pc:sldMk cId="2145408002" sldId="326"/>
            <ac:spMk id="5" creationId="{34DFEE49-C687-B84A-8B60-F89871529151}"/>
          </ac:spMkLst>
        </pc:spChg>
        <pc:spChg chg="add mod">
          <ac:chgData name="BUCHINGER Reinhold" userId="c224a8df-2f97-4b73-b765-a2a845517bc1" providerId="ADAL" clId="{02ED5B97-8CED-1944-B827-87B99525C271}" dt="2020-01-07T15:26:29.694" v="2054" actId="20577"/>
          <ac:spMkLst>
            <pc:docMk/>
            <pc:sldMk cId="2145408002" sldId="326"/>
            <ac:spMk id="6" creationId="{F3036098-5BC1-DE47-8A01-1C3F71646898}"/>
          </ac:spMkLst>
        </pc:spChg>
        <pc:spChg chg="add mod">
          <ac:chgData name="BUCHINGER Reinhold" userId="c224a8df-2f97-4b73-b765-a2a845517bc1" providerId="ADAL" clId="{02ED5B97-8CED-1944-B827-87B99525C271}" dt="2020-01-07T15:26:49.588" v="2057" actId="1076"/>
          <ac:spMkLst>
            <pc:docMk/>
            <pc:sldMk cId="2145408002" sldId="326"/>
            <ac:spMk id="7" creationId="{A6C59439-1E04-CB46-86BD-A7CCB43B973B}"/>
          </ac:spMkLst>
        </pc:spChg>
        <pc:spChg chg="add mod">
          <ac:chgData name="BUCHINGER Reinhold" userId="c224a8df-2f97-4b73-b765-a2a845517bc1" providerId="ADAL" clId="{02ED5B97-8CED-1944-B827-87B99525C271}" dt="2020-01-07T15:27:08.518" v="2061" actId="1076"/>
          <ac:spMkLst>
            <pc:docMk/>
            <pc:sldMk cId="2145408002" sldId="326"/>
            <ac:spMk id="8" creationId="{7724223D-EE12-544A-B570-EAFD12D5067B}"/>
          </ac:spMkLst>
        </pc:spChg>
        <pc:spChg chg="add mod">
          <ac:chgData name="BUCHINGER Reinhold" userId="c224a8df-2f97-4b73-b765-a2a845517bc1" providerId="ADAL" clId="{02ED5B97-8CED-1944-B827-87B99525C271}" dt="2020-01-07T15:27:15.167" v="2063" actId="1076"/>
          <ac:spMkLst>
            <pc:docMk/>
            <pc:sldMk cId="2145408002" sldId="326"/>
            <ac:spMk id="9" creationId="{562BE804-E7A4-114D-8086-9C5BA4E135DE}"/>
          </ac:spMkLst>
        </pc:spChg>
        <pc:spChg chg="add mod">
          <ac:chgData name="BUCHINGER Reinhold" userId="c224a8df-2f97-4b73-b765-a2a845517bc1" providerId="ADAL" clId="{02ED5B97-8CED-1944-B827-87B99525C271}" dt="2020-01-07T15:27:20.056" v="2065" actId="1076"/>
          <ac:spMkLst>
            <pc:docMk/>
            <pc:sldMk cId="2145408002" sldId="326"/>
            <ac:spMk id="10" creationId="{C853047C-D0CE-334B-A68B-32B193467AFA}"/>
          </ac:spMkLst>
        </pc:spChg>
        <pc:spChg chg="add mod">
          <ac:chgData name="BUCHINGER Reinhold" userId="c224a8df-2f97-4b73-b765-a2a845517bc1" providerId="ADAL" clId="{02ED5B97-8CED-1944-B827-87B99525C271}" dt="2020-01-07T15:27:42.630" v="2073" actId="20577"/>
          <ac:spMkLst>
            <pc:docMk/>
            <pc:sldMk cId="2145408002" sldId="326"/>
            <ac:spMk id="11" creationId="{A04727A0-03F2-4F4A-BD25-360ABAD54C69}"/>
          </ac:spMkLst>
        </pc:spChg>
        <pc:spChg chg="add mod">
          <ac:chgData name="BUCHINGER Reinhold" userId="c224a8df-2f97-4b73-b765-a2a845517bc1" providerId="ADAL" clId="{02ED5B97-8CED-1944-B827-87B99525C271}" dt="2020-01-07T15:28:31.416" v="2076" actId="1076"/>
          <ac:spMkLst>
            <pc:docMk/>
            <pc:sldMk cId="2145408002" sldId="326"/>
            <ac:spMk id="12" creationId="{C7A7FD75-53AB-8248-ABBD-B5504CD67193}"/>
          </ac:spMkLst>
        </pc:spChg>
      </pc:sldChg>
      <pc:sldChg chg="del">
        <pc:chgData name="BUCHINGER Reinhold" userId="c224a8df-2f97-4b73-b765-a2a845517bc1" providerId="ADAL" clId="{02ED5B97-8CED-1944-B827-87B99525C271}" dt="2020-01-07T14:34:31.345" v="120" actId="2696"/>
        <pc:sldMkLst>
          <pc:docMk/>
          <pc:sldMk cId="3823413045" sldId="326"/>
        </pc:sldMkLst>
      </pc:sldChg>
      <pc:sldChg chg="del">
        <pc:chgData name="BUCHINGER Reinhold" userId="c224a8df-2f97-4b73-b765-a2a845517bc1" providerId="ADAL" clId="{02ED5B97-8CED-1944-B827-87B99525C271}" dt="2020-01-07T14:34:31.804" v="121" actId="2696"/>
        <pc:sldMkLst>
          <pc:docMk/>
          <pc:sldMk cId="2197774646" sldId="327"/>
        </pc:sldMkLst>
      </pc:sldChg>
      <pc:sldChg chg="addSp modSp add modAnim">
        <pc:chgData name="BUCHINGER Reinhold" userId="c224a8df-2f97-4b73-b765-a2a845517bc1" providerId="ADAL" clId="{02ED5B97-8CED-1944-B827-87B99525C271}" dt="2020-01-07T16:03:56.996" v="2727"/>
        <pc:sldMkLst>
          <pc:docMk/>
          <pc:sldMk cId="2203216282" sldId="327"/>
        </pc:sldMkLst>
        <pc:spChg chg="mod">
          <ac:chgData name="BUCHINGER Reinhold" userId="c224a8df-2f97-4b73-b765-a2a845517bc1" providerId="ADAL" clId="{02ED5B97-8CED-1944-B827-87B99525C271}" dt="2020-01-07T15:30:12.620" v="2135" actId="20577"/>
          <ac:spMkLst>
            <pc:docMk/>
            <pc:sldMk cId="2203216282" sldId="327"/>
            <ac:spMk id="2" creationId="{83E0907C-9F55-6E48-9275-9B1FF1765408}"/>
          </ac:spMkLst>
        </pc:spChg>
        <pc:spChg chg="mod">
          <ac:chgData name="BUCHINGER Reinhold" userId="c224a8df-2f97-4b73-b765-a2a845517bc1" providerId="ADAL" clId="{02ED5B97-8CED-1944-B827-87B99525C271}" dt="2020-01-07T15:30:45.560" v="2153" actId="5793"/>
          <ac:spMkLst>
            <pc:docMk/>
            <pc:sldMk cId="2203216282" sldId="327"/>
            <ac:spMk id="3" creationId="{51044AB7-097D-F34E-A4E5-75CB2FA1CBD5}"/>
          </ac:spMkLst>
        </pc:spChg>
        <pc:spChg chg="add mod">
          <ac:chgData name="BUCHINGER Reinhold" userId="c224a8df-2f97-4b73-b765-a2a845517bc1" providerId="ADAL" clId="{02ED5B97-8CED-1944-B827-87B99525C271}" dt="2020-01-07T15:33:23.454" v="2220" actId="1076"/>
          <ac:spMkLst>
            <pc:docMk/>
            <pc:sldMk cId="2203216282" sldId="327"/>
            <ac:spMk id="4" creationId="{C9C08A39-D58B-D245-ADE3-4969D5BA0FA2}"/>
          </ac:spMkLst>
        </pc:spChg>
      </pc:sldChg>
      <pc:sldChg chg="modSp add">
        <pc:chgData name="BUCHINGER Reinhold" userId="c224a8df-2f97-4b73-b765-a2a845517bc1" providerId="ADAL" clId="{02ED5B97-8CED-1944-B827-87B99525C271}" dt="2020-01-07T15:29:10.295" v="2120" actId="20577"/>
        <pc:sldMkLst>
          <pc:docMk/>
          <pc:sldMk cId="4040339968" sldId="328"/>
        </pc:sldMkLst>
        <pc:spChg chg="mod">
          <ac:chgData name="BUCHINGER Reinhold" userId="c224a8df-2f97-4b73-b765-a2a845517bc1" providerId="ADAL" clId="{02ED5B97-8CED-1944-B827-87B99525C271}" dt="2020-01-07T15:29:10.295" v="2120" actId="20577"/>
          <ac:spMkLst>
            <pc:docMk/>
            <pc:sldMk cId="4040339968" sldId="328"/>
            <ac:spMk id="3" creationId="{2BA8A197-6712-4048-84BE-E5446E6E9AB6}"/>
          </ac:spMkLst>
        </pc:spChg>
      </pc:sldChg>
      <pc:sldChg chg="modSp add">
        <pc:chgData name="BUCHINGER Reinhold" userId="c224a8df-2f97-4b73-b765-a2a845517bc1" providerId="ADAL" clId="{02ED5B97-8CED-1944-B827-87B99525C271}" dt="2020-01-07T15:34:16.527" v="2237"/>
        <pc:sldMkLst>
          <pc:docMk/>
          <pc:sldMk cId="139531964" sldId="329"/>
        </pc:sldMkLst>
        <pc:spChg chg="mod">
          <ac:chgData name="BUCHINGER Reinhold" userId="c224a8df-2f97-4b73-b765-a2a845517bc1" providerId="ADAL" clId="{02ED5B97-8CED-1944-B827-87B99525C271}" dt="2020-01-07T15:33:51.685" v="2226" actId="20577"/>
          <ac:spMkLst>
            <pc:docMk/>
            <pc:sldMk cId="139531964" sldId="329"/>
            <ac:spMk id="2" creationId="{83E0907C-9F55-6E48-9275-9B1FF1765408}"/>
          </ac:spMkLst>
        </pc:spChg>
        <pc:spChg chg="mod">
          <ac:chgData name="BUCHINGER Reinhold" userId="c224a8df-2f97-4b73-b765-a2a845517bc1" providerId="ADAL" clId="{02ED5B97-8CED-1944-B827-87B99525C271}" dt="2020-01-07T15:34:16.527" v="2237"/>
          <ac:spMkLst>
            <pc:docMk/>
            <pc:sldMk cId="139531964" sldId="329"/>
            <ac:spMk id="3" creationId="{51044AB7-097D-F34E-A4E5-75CB2FA1CBD5}"/>
          </ac:spMkLst>
        </pc:spChg>
        <pc:spChg chg="mod">
          <ac:chgData name="BUCHINGER Reinhold" userId="c224a8df-2f97-4b73-b765-a2a845517bc1" providerId="ADAL" clId="{02ED5B97-8CED-1944-B827-87B99525C271}" dt="2020-01-07T15:34:03.735" v="2236" actId="20577"/>
          <ac:spMkLst>
            <pc:docMk/>
            <pc:sldMk cId="139531964" sldId="329"/>
            <ac:spMk id="4" creationId="{C9C08A39-D58B-D245-ADE3-4969D5BA0FA2}"/>
          </ac:spMkLst>
        </pc:spChg>
      </pc:sldChg>
      <pc:sldChg chg="del">
        <pc:chgData name="BUCHINGER Reinhold" userId="c224a8df-2f97-4b73-b765-a2a845517bc1" providerId="ADAL" clId="{02ED5B97-8CED-1944-B827-87B99525C271}" dt="2020-01-07T14:34:32.266" v="122" actId="2696"/>
        <pc:sldMkLst>
          <pc:docMk/>
          <pc:sldMk cId="1960982234" sldId="329"/>
        </pc:sldMkLst>
      </pc:sldChg>
      <pc:sldChg chg="del">
        <pc:chgData name="BUCHINGER Reinhold" userId="c224a8df-2f97-4b73-b765-a2a845517bc1" providerId="ADAL" clId="{02ED5B97-8CED-1944-B827-87B99525C271}" dt="2020-01-07T14:34:32.702" v="123" actId="2696"/>
        <pc:sldMkLst>
          <pc:docMk/>
          <pc:sldMk cId="588815919" sldId="330"/>
        </pc:sldMkLst>
      </pc:sldChg>
      <pc:sldChg chg="add modAnim">
        <pc:chgData name="BUCHINGER Reinhold" userId="c224a8df-2f97-4b73-b765-a2a845517bc1" providerId="ADAL" clId="{02ED5B97-8CED-1944-B827-87B99525C271}" dt="2020-01-07T16:04:09.343" v="2728"/>
        <pc:sldMkLst>
          <pc:docMk/>
          <pc:sldMk cId="3479389410" sldId="330"/>
        </pc:sldMkLst>
      </pc:sldChg>
      <pc:sldChg chg="del">
        <pc:chgData name="BUCHINGER Reinhold" userId="c224a8df-2f97-4b73-b765-a2a845517bc1" providerId="ADAL" clId="{02ED5B97-8CED-1944-B827-87B99525C271}" dt="2020-01-07T14:34:33.161" v="124" actId="2696"/>
        <pc:sldMkLst>
          <pc:docMk/>
          <pc:sldMk cId="2059362199" sldId="331"/>
        </pc:sldMkLst>
      </pc:sldChg>
      <pc:sldChg chg="modSp add modAnim">
        <pc:chgData name="BUCHINGER Reinhold" userId="c224a8df-2f97-4b73-b765-a2a845517bc1" providerId="ADAL" clId="{02ED5B97-8CED-1944-B827-87B99525C271}" dt="2020-01-07T16:04:18.072" v="2729"/>
        <pc:sldMkLst>
          <pc:docMk/>
          <pc:sldMk cId="3970068252" sldId="331"/>
        </pc:sldMkLst>
        <pc:spChg chg="mod">
          <ac:chgData name="BUCHINGER Reinhold" userId="c224a8df-2f97-4b73-b765-a2a845517bc1" providerId="ADAL" clId="{02ED5B97-8CED-1944-B827-87B99525C271}" dt="2020-01-07T15:35:57.380" v="2256" actId="20577"/>
          <ac:spMkLst>
            <pc:docMk/>
            <pc:sldMk cId="3970068252" sldId="331"/>
            <ac:spMk id="2" creationId="{83E0907C-9F55-6E48-9275-9B1FF1765408}"/>
          </ac:spMkLst>
        </pc:spChg>
        <pc:spChg chg="mod">
          <ac:chgData name="BUCHINGER Reinhold" userId="c224a8df-2f97-4b73-b765-a2a845517bc1" providerId="ADAL" clId="{02ED5B97-8CED-1944-B827-87B99525C271}" dt="2020-01-07T15:35:36.584" v="2240"/>
          <ac:spMkLst>
            <pc:docMk/>
            <pc:sldMk cId="3970068252" sldId="331"/>
            <ac:spMk id="3" creationId="{51044AB7-097D-F34E-A4E5-75CB2FA1CBD5}"/>
          </ac:spMkLst>
        </pc:spChg>
        <pc:spChg chg="mod">
          <ac:chgData name="BUCHINGER Reinhold" userId="c224a8df-2f97-4b73-b765-a2a845517bc1" providerId="ADAL" clId="{02ED5B97-8CED-1944-B827-87B99525C271}" dt="2020-01-07T15:36:09.674" v="2261" actId="20577"/>
          <ac:spMkLst>
            <pc:docMk/>
            <pc:sldMk cId="3970068252" sldId="331"/>
            <ac:spMk id="4" creationId="{C9C08A39-D58B-D245-ADE3-4969D5BA0FA2}"/>
          </ac:spMkLst>
        </pc:spChg>
      </pc:sldChg>
      <pc:sldChg chg="addSp modSp add modAnim">
        <pc:chgData name="BUCHINGER Reinhold" userId="c224a8df-2f97-4b73-b765-a2a845517bc1" providerId="ADAL" clId="{02ED5B97-8CED-1944-B827-87B99525C271}" dt="2020-01-07T16:04:24.473" v="2730"/>
        <pc:sldMkLst>
          <pc:docMk/>
          <pc:sldMk cId="312178946" sldId="332"/>
        </pc:sldMkLst>
        <pc:spChg chg="mod">
          <ac:chgData name="BUCHINGER Reinhold" userId="c224a8df-2f97-4b73-b765-a2a845517bc1" providerId="ADAL" clId="{02ED5B97-8CED-1944-B827-87B99525C271}" dt="2020-01-07T15:36:54.899" v="2286" actId="20577"/>
          <ac:spMkLst>
            <pc:docMk/>
            <pc:sldMk cId="312178946" sldId="332"/>
            <ac:spMk id="2" creationId="{FFACD658-4AF9-7142-AD1A-EE22B2A4C26E}"/>
          </ac:spMkLst>
        </pc:spChg>
        <pc:spChg chg="mod">
          <ac:chgData name="BUCHINGER Reinhold" userId="c224a8df-2f97-4b73-b765-a2a845517bc1" providerId="ADAL" clId="{02ED5B97-8CED-1944-B827-87B99525C271}" dt="2020-01-07T15:36:43.537" v="2263"/>
          <ac:spMkLst>
            <pc:docMk/>
            <pc:sldMk cId="312178946" sldId="332"/>
            <ac:spMk id="3" creationId="{D64D7D6D-438C-2A4A-BDEB-37AB8AB123B9}"/>
          </ac:spMkLst>
        </pc:spChg>
        <pc:spChg chg="add mod">
          <ac:chgData name="BUCHINGER Reinhold" userId="c224a8df-2f97-4b73-b765-a2a845517bc1" providerId="ADAL" clId="{02ED5B97-8CED-1944-B827-87B99525C271}" dt="2020-01-07T15:37:30.126" v="2315" actId="20577"/>
          <ac:spMkLst>
            <pc:docMk/>
            <pc:sldMk cId="312178946" sldId="332"/>
            <ac:spMk id="4" creationId="{80B050FD-795F-ED46-A5E8-4951B99F4A7D}"/>
          </ac:spMkLst>
        </pc:spChg>
      </pc:sldChg>
      <pc:sldChg chg="del">
        <pc:chgData name="BUCHINGER Reinhold" userId="c224a8df-2f97-4b73-b765-a2a845517bc1" providerId="ADAL" clId="{02ED5B97-8CED-1944-B827-87B99525C271}" dt="2020-01-07T14:34:33.180" v="125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02ED5B97-8CED-1944-B827-87B99525C271}" dt="2020-01-07T14:34:33.779" v="126" actId="2696"/>
        <pc:sldMkLst>
          <pc:docMk/>
          <pc:sldMk cId="1812656036" sldId="333"/>
        </pc:sldMkLst>
      </pc:sldChg>
      <pc:sldChg chg="modSp add">
        <pc:chgData name="BUCHINGER Reinhold" userId="c224a8df-2f97-4b73-b765-a2a845517bc1" providerId="ADAL" clId="{02ED5B97-8CED-1944-B827-87B99525C271}" dt="2020-01-07T15:38:11.978" v="2334" actId="20577"/>
        <pc:sldMkLst>
          <pc:docMk/>
          <pc:sldMk cId="2008794142" sldId="333"/>
        </pc:sldMkLst>
        <pc:spChg chg="mod">
          <ac:chgData name="BUCHINGER Reinhold" userId="c224a8df-2f97-4b73-b765-a2a845517bc1" providerId="ADAL" clId="{02ED5B97-8CED-1944-B827-87B99525C271}" dt="2020-01-07T15:38:11.978" v="2334" actId="20577"/>
          <ac:spMkLst>
            <pc:docMk/>
            <pc:sldMk cId="2008794142" sldId="333"/>
            <ac:spMk id="3" creationId="{2BA8A197-6712-4048-84BE-E5446E6E9AB6}"/>
          </ac:spMkLst>
        </pc:spChg>
      </pc:sldChg>
      <pc:sldChg chg="del">
        <pc:chgData name="BUCHINGER Reinhold" userId="c224a8df-2f97-4b73-b765-a2a845517bc1" providerId="ADAL" clId="{02ED5B97-8CED-1944-B827-87B99525C271}" dt="2020-01-07T14:34:34.518" v="127" actId="2696"/>
        <pc:sldMkLst>
          <pc:docMk/>
          <pc:sldMk cId="227512334" sldId="334"/>
        </pc:sldMkLst>
      </pc:sldChg>
      <pc:sldChg chg="modSp add modAnim">
        <pc:chgData name="BUCHINGER Reinhold" userId="c224a8df-2f97-4b73-b765-a2a845517bc1" providerId="ADAL" clId="{02ED5B97-8CED-1944-B827-87B99525C271}" dt="2020-01-07T16:04:35.278" v="2731"/>
        <pc:sldMkLst>
          <pc:docMk/>
          <pc:sldMk cId="2450474697" sldId="334"/>
        </pc:sldMkLst>
        <pc:spChg chg="mod">
          <ac:chgData name="BUCHINGER Reinhold" userId="c224a8df-2f97-4b73-b765-a2a845517bc1" providerId="ADAL" clId="{02ED5B97-8CED-1944-B827-87B99525C271}" dt="2020-01-07T15:39:03.057" v="2360" actId="20577"/>
          <ac:spMkLst>
            <pc:docMk/>
            <pc:sldMk cId="2450474697" sldId="334"/>
            <ac:spMk id="2" creationId="{FFACD658-4AF9-7142-AD1A-EE22B2A4C26E}"/>
          </ac:spMkLst>
        </pc:spChg>
        <pc:spChg chg="mod">
          <ac:chgData name="BUCHINGER Reinhold" userId="c224a8df-2f97-4b73-b765-a2a845517bc1" providerId="ADAL" clId="{02ED5B97-8CED-1944-B827-87B99525C271}" dt="2020-01-07T15:53:39.782" v="2614" actId="20577"/>
          <ac:spMkLst>
            <pc:docMk/>
            <pc:sldMk cId="2450474697" sldId="334"/>
            <ac:spMk id="3" creationId="{D64D7D6D-438C-2A4A-BDEB-37AB8AB123B9}"/>
          </ac:spMkLst>
        </pc:spChg>
        <pc:spChg chg="mod">
          <ac:chgData name="BUCHINGER Reinhold" userId="c224a8df-2f97-4b73-b765-a2a845517bc1" providerId="ADAL" clId="{02ED5B97-8CED-1944-B827-87B99525C271}" dt="2020-01-07T15:53:35.863" v="2612" actId="1076"/>
          <ac:spMkLst>
            <pc:docMk/>
            <pc:sldMk cId="2450474697" sldId="334"/>
            <ac:spMk id="4" creationId="{80B050FD-795F-ED46-A5E8-4951B99F4A7D}"/>
          </ac:spMkLst>
        </pc:spChg>
      </pc:sldChg>
      <pc:sldChg chg="addSp modSp add modAnim">
        <pc:chgData name="BUCHINGER Reinhold" userId="c224a8df-2f97-4b73-b765-a2a845517bc1" providerId="ADAL" clId="{02ED5B97-8CED-1944-B827-87B99525C271}" dt="2020-01-07T16:04:46.029" v="2733"/>
        <pc:sldMkLst>
          <pc:docMk/>
          <pc:sldMk cId="716391155" sldId="335"/>
        </pc:sldMkLst>
        <pc:spChg chg="mod">
          <ac:chgData name="BUCHINGER Reinhold" userId="c224a8df-2f97-4b73-b765-a2a845517bc1" providerId="ADAL" clId="{02ED5B97-8CED-1944-B827-87B99525C271}" dt="2020-01-07T15:46:40.712" v="2485" actId="14100"/>
          <ac:spMkLst>
            <pc:docMk/>
            <pc:sldMk cId="716391155" sldId="335"/>
            <ac:spMk id="2" creationId="{FFACD658-4AF9-7142-AD1A-EE22B2A4C26E}"/>
          </ac:spMkLst>
        </pc:spChg>
        <pc:spChg chg="mod">
          <ac:chgData name="BUCHINGER Reinhold" userId="c224a8df-2f97-4b73-b765-a2a845517bc1" providerId="ADAL" clId="{02ED5B97-8CED-1944-B827-87B99525C271}" dt="2020-01-07T15:53:35.532" v="2611" actId="20577"/>
          <ac:spMkLst>
            <pc:docMk/>
            <pc:sldMk cId="716391155" sldId="335"/>
            <ac:spMk id="3" creationId="{D64D7D6D-438C-2A4A-BDEB-37AB8AB123B9}"/>
          </ac:spMkLst>
        </pc:spChg>
        <pc:spChg chg="mod">
          <ac:chgData name="BUCHINGER Reinhold" userId="c224a8df-2f97-4b73-b765-a2a845517bc1" providerId="ADAL" clId="{02ED5B97-8CED-1944-B827-87B99525C271}" dt="2020-01-07T15:53:34.404" v="2608" actId="1076"/>
          <ac:spMkLst>
            <pc:docMk/>
            <pc:sldMk cId="716391155" sldId="335"/>
            <ac:spMk id="4" creationId="{80B050FD-795F-ED46-A5E8-4951B99F4A7D}"/>
          </ac:spMkLst>
        </pc:spChg>
        <pc:spChg chg="add mod">
          <ac:chgData name="BUCHINGER Reinhold" userId="c224a8df-2f97-4b73-b765-a2a845517bc1" providerId="ADAL" clId="{02ED5B97-8CED-1944-B827-87B99525C271}" dt="2020-01-07T15:53:34.016" v="2607" actId="1076"/>
          <ac:spMkLst>
            <pc:docMk/>
            <pc:sldMk cId="716391155" sldId="335"/>
            <ac:spMk id="5" creationId="{C69D0E5E-58C9-4E4C-9D26-E7478CFDDEE2}"/>
          </ac:spMkLst>
        </pc:spChg>
      </pc:sldChg>
      <pc:sldChg chg="del">
        <pc:chgData name="BUCHINGER Reinhold" userId="c224a8df-2f97-4b73-b765-a2a845517bc1" providerId="ADAL" clId="{02ED5B97-8CED-1944-B827-87B99525C271}" dt="2020-01-07T14:34:35.257" v="128" actId="2696"/>
        <pc:sldMkLst>
          <pc:docMk/>
          <pc:sldMk cId="1440153747" sldId="335"/>
        </pc:sldMkLst>
      </pc:sldChg>
      <pc:sldChg chg="modSp add modAnim">
        <pc:chgData name="BUCHINGER Reinhold" userId="c224a8df-2f97-4b73-b765-a2a845517bc1" providerId="ADAL" clId="{02ED5B97-8CED-1944-B827-87B99525C271}" dt="2020-01-07T16:04:56.627" v="2735"/>
        <pc:sldMkLst>
          <pc:docMk/>
          <pc:sldMk cId="3080902379" sldId="336"/>
        </pc:sldMkLst>
        <pc:spChg chg="mod">
          <ac:chgData name="BUCHINGER Reinhold" userId="c224a8df-2f97-4b73-b765-a2a845517bc1" providerId="ADAL" clId="{02ED5B97-8CED-1944-B827-87B99525C271}" dt="2020-01-07T15:46:55.307" v="2498" actId="20577"/>
          <ac:spMkLst>
            <pc:docMk/>
            <pc:sldMk cId="3080902379" sldId="336"/>
            <ac:spMk id="2" creationId="{FFACD658-4AF9-7142-AD1A-EE22B2A4C26E}"/>
          </ac:spMkLst>
        </pc:spChg>
        <pc:spChg chg="mod">
          <ac:chgData name="BUCHINGER Reinhold" userId="c224a8df-2f97-4b73-b765-a2a845517bc1" providerId="ADAL" clId="{02ED5B97-8CED-1944-B827-87B99525C271}" dt="2020-01-07T15:47:20.831" v="2512" actId="113"/>
          <ac:spMkLst>
            <pc:docMk/>
            <pc:sldMk cId="3080902379" sldId="336"/>
            <ac:spMk id="3" creationId="{D64D7D6D-438C-2A4A-BDEB-37AB8AB123B9}"/>
          </ac:spMkLst>
        </pc:spChg>
        <pc:spChg chg="mod">
          <ac:chgData name="BUCHINGER Reinhold" userId="c224a8df-2f97-4b73-b765-a2a845517bc1" providerId="ADAL" clId="{02ED5B97-8CED-1944-B827-87B99525C271}" dt="2020-01-07T15:47:46.731" v="2522" actId="20577"/>
          <ac:spMkLst>
            <pc:docMk/>
            <pc:sldMk cId="3080902379" sldId="336"/>
            <ac:spMk id="4" creationId="{80B050FD-795F-ED46-A5E8-4951B99F4A7D}"/>
          </ac:spMkLst>
        </pc:spChg>
        <pc:spChg chg="mod">
          <ac:chgData name="BUCHINGER Reinhold" userId="c224a8df-2f97-4b73-b765-a2a845517bc1" providerId="ADAL" clId="{02ED5B97-8CED-1944-B827-87B99525C271}" dt="2020-01-07T15:47:30.443" v="2514" actId="20577"/>
          <ac:spMkLst>
            <pc:docMk/>
            <pc:sldMk cId="3080902379" sldId="336"/>
            <ac:spMk id="5" creationId="{C69D0E5E-58C9-4E4C-9D26-E7478CFDDEE2}"/>
          </ac:spMkLst>
        </pc:spChg>
      </pc:sldChg>
      <pc:sldChg chg="del">
        <pc:chgData name="BUCHINGER Reinhold" userId="c224a8df-2f97-4b73-b765-a2a845517bc1" providerId="ADAL" clId="{02ED5B97-8CED-1944-B827-87B99525C271}" dt="2020-01-07T14:34:35.796" v="129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02ED5B97-8CED-1944-B827-87B99525C271}" dt="2020-01-07T14:34:36.481" v="130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02ED5B97-8CED-1944-B827-87B99525C271}" dt="2020-01-07T14:34:36.954" v="131" actId="2696"/>
        <pc:sldMkLst>
          <pc:docMk/>
          <pc:sldMk cId="3442894691" sldId="338"/>
        </pc:sldMkLst>
      </pc:sldChg>
    </pc:docChg>
  </pc:docChgLst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20.10.22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20.10.22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Bildquelle:</a:t>
            </a:r>
            <a:r>
              <a:rPr lang="de-DE" baseline="0" dirty="0"/>
              <a:t> https://</a:t>
            </a:r>
            <a:r>
              <a:rPr lang="de-DE" baseline="0" dirty="0" err="1"/>
              <a:t>giphy.com</a:t>
            </a:r>
            <a:r>
              <a:rPr lang="de-DE" baseline="0" dirty="0"/>
              <a:t>/</a:t>
            </a:r>
            <a:r>
              <a:rPr lang="de-DE" baseline="0" dirty="0" err="1"/>
              <a:t>gifs</a:t>
            </a:r>
            <a:r>
              <a:rPr lang="de-DE" baseline="0" dirty="0"/>
              <a:t>/get-yelp-eat24-oS8pRFxbD0d44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14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141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089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0xff_ff_ff_ff -&gt; -1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308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88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849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.wikipedia.org/wiki/Zweierkompleme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3250325" y="314387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Bitoperationen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3250325" y="5013176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CB5F11-85BE-714B-8C5C-A5F0DC1AF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Negative Zahlen haben an der höchsten Stelle eine 1.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1101 1110 0111 0000 0111 0000 0100 0110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Bei </a:t>
                </a:r>
                <a:r>
                  <a:rPr lang="de-DE" dirty="0" err="1"/>
                  <a:t>n</a:t>
                </a:r>
                <a:r>
                  <a:rPr lang="de-DE" dirty="0"/>
                  <a:t> Stellen ist die kleinste (negative) darstellbare Zahl daher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CB5F11-85BE-714B-8C5C-A5F0DC1AF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6" t="-1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81936D07-A6E8-854F-929A-15264800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Zweier Komplement – negative Zahlen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612D6B6-E088-B449-A996-3657CA1218D4}"/>
              </a:ext>
            </a:extLst>
          </p:cNvPr>
          <p:cNvCxnSpPr>
            <a:cxnSpLocks/>
          </p:cNvCxnSpPr>
          <p:nvPr/>
        </p:nvCxnSpPr>
        <p:spPr>
          <a:xfrm flipH="1" flipV="1">
            <a:off x="683568" y="3212976"/>
            <a:ext cx="144016" cy="43204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2495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3824A-6404-A048-A877-08112C4E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Zweier Komplement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168892-9C82-584A-BFA7-42C32F0EF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 Um von einer positiven Zahl die Darstellung der negativen Zahl zu erhalten werden...</a:t>
            </a:r>
          </a:p>
          <a:p>
            <a:pPr lvl="1"/>
            <a:r>
              <a:rPr lang="de-AT" dirty="0"/>
              <a:t>Sämtliche binären Stellen negiert </a:t>
            </a:r>
          </a:p>
          <a:p>
            <a:pPr lvl="1"/>
            <a:r>
              <a:rPr lang="de-AT" dirty="0"/>
              <a:t>Zu dem Ergebnis der Wert </a:t>
            </a:r>
            <a:r>
              <a:rPr lang="de-AT" i="1" dirty="0"/>
              <a:t>1</a:t>
            </a:r>
            <a:r>
              <a:rPr lang="de-AT" dirty="0"/>
              <a:t> addiert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FAC6E1-24F1-664A-AF27-8469F5FADA98}"/>
              </a:ext>
            </a:extLst>
          </p:cNvPr>
          <p:cNvSpPr txBox="1"/>
          <p:nvPr/>
        </p:nvSpPr>
        <p:spPr>
          <a:xfrm>
            <a:off x="683568" y="3884855"/>
            <a:ext cx="864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0000 0000 0000 0000 0000 0000 0000 0100 		</a:t>
            </a:r>
            <a:r>
              <a:rPr lang="de-AT" dirty="0">
                <a:latin typeface="+mn-lt"/>
                <a:cs typeface="Miriam Fixed" panose="020B0509050101010101" pitchFamily="49" charset="-79"/>
              </a:rPr>
              <a:t>4 als Binärzahl</a:t>
            </a:r>
            <a:endParaRPr lang="de-DE" dirty="0">
              <a:latin typeface="+mn-lt"/>
              <a:cs typeface="Miriam Fixed" panose="020B0509050101010101" pitchFamily="49" charset="-79"/>
            </a:endParaRPr>
          </a:p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1111 1111 1111 1111 1111 1111 1111 1011 </a:t>
            </a:r>
            <a:r>
              <a:rPr lang="de-AT" dirty="0">
                <a:latin typeface="Miriam Fixed" panose="020B0509050101010101" pitchFamily="49" charset="-79"/>
                <a:cs typeface="Miriam Fixed" panose="020B0509050101010101" pitchFamily="49" charset="-79"/>
              </a:rPr>
              <a:t>		</a:t>
            </a:r>
            <a:r>
              <a:rPr lang="de-AT" dirty="0">
                <a:latin typeface="+mn-lt"/>
                <a:cs typeface="Miriam Fixed" panose="020B0509050101010101" pitchFamily="49" charset="-79"/>
              </a:rPr>
              <a:t>Intervieren</a:t>
            </a:r>
          </a:p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1111 1111 1111 1111 1111 1111 1111 1100		</a:t>
            </a:r>
            <a:r>
              <a:rPr lang="de-DE" dirty="0">
                <a:latin typeface="+mn-lt"/>
                <a:cs typeface="Miriam Fixed" panose="020B0509050101010101" pitchFamily="49" charset="-79"/>
              </a:rPr>
              <a:t>Eins addieren </a:t>
            </a:r>
          </a:p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							</a:t>
            </a:r>
            <a:endParaRPr lang="de-AT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79514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C9BC4-8E53-924E-9008-53E64474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Binär zu Hexadezimal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43B1AD-53C7-1A4C-86D1-5FC274272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881046"/>
            <a:ext cx="8410575" cy="9839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1111 0000 1100 1001 1111 1111 1111 0110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227A4F-AF8F-5545-BB4E-A6A8879BE850}"/>
              </a:ext>
            </a:extLst>
          </p:cNvPr>
          <p:cNvSpPr txBox="1"/>
          <p:nvPr/>
        </p:nvSpPr>
        <p:spPr>
          <a:xfrm>
            <a:off x="1115616" y="286501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DFEE49-C687-B84A-8B60-F89871529151}"/>
              </a:ext>
            </a:extLst>
          </p:cNvPr>
          <p:cNvSpPr txBox="1"/>
          <p:nvPr/>
        </p:nvSpPr>
        <p:spPr>
          <a:xfrm>
            <a:off x="2131042" y="286501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036098-5BC1-DE47-8A01-1C3F71646898}"/>
              </a:ext>
            </a:extLst>
          </p:cNvPr>
          <p:cNvSpPr txBox="1"/>
          <p:nvPr/>
        </p:nvSpPr>
        <p:spPr>
          <a:xfrm>
            <a:off x="2983603" y="282861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C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C59439-1E04-CB46-86BD-A7CCB43B973B}"/>
              </a:ext>
            </a:extLst>
          </p:cNvPr>
          <p:cNvSpPr txBox="1"/>
          <p:nvPr/>
        </p:nvSpPr>
        <p:spPr>
          <a:xfrm>
            <a:off x="3920393" y="282861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724223D-EE12-544A-B570-EAFD12D5067B}"/>
              </a:ext>
            </a:extLst>
          </p:cNvPr>
          <p:cNvSpPr txBox="1"/>
          <p:nvPr/>
        </p:nvSpPr>
        <p:spPr>
          <a:xfrm>
            <a:off x="4851590" y="282861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F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2BE804-E7A4-114D-8086-9C5BA4E135DE}"/>
              </a:ext>
            </a:extLst>
          </p:cNvPr>
          <p:cNvSpPr txBox="1"/>
          <p:nvPr/>
        </p:nvSpPr>
        <p:spPr>
          <a:xfrm>
            <a:off x="5779581" y="282738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53047C-D0CE-334B-A68B-32B193467AFA}"/>
              </a:ext>
            </a:extLst>
          </p:cNvPr>
          <p:cNvSpPr txBox="1"/>
          <p:nvPr/>
        </p:nvSpPr>
        <p:spPr>
          <a:xfrm>
            <a:off x="6641471" y="284324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4727A0-03F2-4F4A-BD25-360ABAD54C69}"/>
              </a:ext>
            </a:extLst>
          </p:cNvPr>
          <p:cNvSpPr txBox="1"/>
          <p:nvPr/>
        </p:nvSpPr>
        <p:spPr>
          <a:xfrm>
            <a:off x="7558840" y="28520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7A7FD75-53AB-8248-ABBD-B5504CD67193}"/>
              </a:ext>
            </a:extLst>
          </p:cNvPr>
          <p:cNvSpPr txBox="1"/>
          <p:nvPr/>
        </p:nvSpPr>
        <p:spPr>
          <a:xfrm>
            <a:off x="3375475" y="3915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0xF0C9FFF6</a:t>
            </a:r>
          </a:p>
        </p:txBody>
      </p:sp>
    </p:spTree>
    <p:extLst>
      <p:ext uri="{BB962C8B-B14F-4D97-AF65-F5344CB8AC3E}">
        <p14:creationId xmlns:p14="http://schemas.microsoft.com/office/powerpoint/2010/main" val="21454080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Binäroperationen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3996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0907C-9F55-6E48-9275-9B1FF176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&amp; Bitweises 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044AB7-097D-F34E-A4E5-75CB2FA1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Bitweises und: </a:t>
            </a:r>
            <a:r>
              <a:rPr lang="de-AT" b="1" dirty="0"/>
              <a:t>&amp;</a:t>
            </a:r>
            <a:r>
              <a:rPr lang="de-AT" dirty="0"/>
              <a:t> → Beide Bits müssen 1 sein, damit das Ergebnis 1 ist.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C08A39-D58B-D245-ADE3-4969D5BA0FA2}"/>
              </a:ext>
            </a:extLst>
          </p:cNvPr>
          <p:cNvSpPr txBox="1"/>
          <p:nvPr/>
        </p:nvSpPr>
        <p:spPr>
          <a:xfrm>
            <a:off x="2735796" y="342900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1100 0100	</a:t>
            </a:r>
          </a:p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&amp; 0010 0101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0000 0100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03216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0907C-9F55-6E48-9275-9B1FF176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| Bitweises Oder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044AB7-097D-F34E-A4E5-75CB2FA1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Bitweises oder: | → Mindestens ein Bit muss 1 sein.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C08A39-D58B-D245-ADE3-4969D5BA0FA2}"/>
              </a:ext>
            </a:extLst>
          </p:cNvPr>
          <p:cNvSpPr txBox="1"/>
          <p:nvPr/>
        </p:nvSpPr>
        <p:spPr>
          <a:xfrm>
            <a:off x="2735796" y="342900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1100 0100	</a:t>
            </a:r>
          </a:p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0010 0101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1110 0101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53196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0907C-9F55-6E48-9275-9B1FF176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^</a:t>
            </a:r>
            <a:r>
              <a:rPr lang="de-DE" dirty="0"/>
              <a:t> Bitweises Exklusiv oder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044AB7-097D-F34E-A4E5-75CB2FA1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Bitweises exklusiv oder (XOR): ^ → Genau ein Bit darf 1 sein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C08A39-D58B-D245-ADE3-4969D5BA0FA2}"/>
              </a:ext>
            </a:extLst>
          </p:cNvPr>
          <p:cNvSpPr txBox="1"/>
          <p:nvPr/>
        </p:nvSpPr>
        <p:spPr>
          <a:xfrm>
            <a:off x="2735796" y="342900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1100 0100	</a:t>
            </a:r>
          </a:p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^ 0010 0101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1110 0001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0068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CD658-4AF9-7142-AD1A-EE22B2A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~ Bitweises Invertieren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4D7D6D-438C-2A4A-BDEB-37AB8AB1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Bitweises invertieren: ~ → Jedes Bit wird umgedreht 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B050FD-795F-ED46-A5E8-4951B99F4A7D}"/>
              </a:ext>
            </a:extLst>
          </p:cNvPr>
          <p:cNvSpPr txBox="1"/>
          <p:nvPr/>
        </p:nvSpPr>
        <p:spPr>
          <a:xfrm>
            <a:off x="2735796" y="3429000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~  1100 0100	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0011 1011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1789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Binäroperationen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Shift </a:t>
            </a: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Operationen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9414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CD658-4AF9-7142-AD1A-EE22B2A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&lt;&lt; nach links schieben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4D7D6D-438C-2A4A-BDEB-37AB8AB1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nach Links schieben: &lt;&lt; → Schiebt die Bits um beliebig viele Stellen nach links (von rechts kommen 0 nach)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B050FD-795F-ED46-A5E8-4951B99F4A7D}"/>
              </a:ext>
            </a:extLst>
          </p:cNvPr>
          <p:cNvSpPr txBox="1"/>
          <p:nvPr/>
        </p:nvSpPr>
        <p:spPr>
          <a:xfrm>
            <a:off x="2555776" y="3429000"/>
            <a:ext cx="5076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1100 0100	&lt;&lt; 2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0001 0000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0474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3427C-8CC7-4C28-A84A-293FB7E6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Lizenz/</a:t>
            </a:r>
            <a:r>
              <a:rPr lang="de-AT" dirty="0" err="1"/>
              <a:t>Credits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Creative </a:t>
            </a:r>
            <a:r>
              <a:rPr lang="de-AT" dirty="0" err="1"/>
              <a:t>Commons</a:t>
            </a:r>
            <a:r>
              <a:rPr lang="de-AT" dirty="0"/>
              <a:t>-Lizenz CC BY-NC-SA 4.0 AT.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28228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CD658-4AF9-7142-AD1A-EE22B2A4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860952"/>
          </a:xfrm>
        </p:spPr>
        <p:txBody>
          <a:bodyPr/>
          <a:lstStyle/>
          <a:p>
            <a:r>
              <a:rPr lang="de-AT" dirty="0"/>
              <a:t>&gt;&gt; nach rechts schieben (Arithmetischer </a:t>
            </a:r>
            <a:r>
              <a:rPr lang="de-AT" dirty="0" err="1"/>
              <a:t>Rechtsshift</a:t>
            </a:r>
            <a:r>
              <a:rPr lang="de-AT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4D7D6D-438C-2A4A-BDEB-37AB8AB1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nach rechts schieben: &gt;&gt; → Schiebt die Bits um beliebig viele Stellen nach rechts.</a:t>
            </a:r>
          </a:p>
          <a:p>
            <a:r>
              <a:rPr lang="de-AT" dirty="0"/>
              <a:t>Dabei wird links immer das Vorzeichen (= das "linkste" Bit) hereingeschoben. 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B050FD-795F-ED46-A5E8-4951B99F4A7D}"/>
              </a:ext>
            </a:extLst>
          </p:cNvPr>
          <p:cNvSpPr txBox="1"/>
          <p:nvPr/>
        </p:nvSpPr>
        <p:spPr>
          <a:xfrm>
            <a:off x="2483768" y="3933056"/>
            <a:ext cx="5076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1100 0100	&gt;&gt; 2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1111 0001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9D0E5E-58C9-4E4C-9D26-E7478CFDDEE2}"/>
              </a:ext>
            </a:extLst>
          </p:cNvPr>
          <p:cNvSpPr txBox="1"/>
          <p:nvPr/>
        </p:nvSpPr>
        <p:spPr>
          <a:xfrm>
            <a:off x="2483768" y="5322355"/>
            <a:ext cx="5076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0100 0100	&gt;&gt; 2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0001 0001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63911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CD658-4AF9-7142-AD1A-EE22B2A4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860952"/>
          </a:xfrm>
        </p:spPr>
        <p:txBody>
          <a:bodyPr/>
          <a:lstStyle/>
          <a:p>
            <a:r>
              <a:rPr lang="de-AT" dirty="0"/>
              <a:t>&gt;&gt;&gt; nach rechts schieben (logischer </a:t>
            </a:r>
            <a:r>
              <a:rPr lang="de-AT" dirty="0" err="1"/>
              <a:t>Rechtsshift</a:t>
            </a:r>
            <a:r>
              <a:rPr lang="de-AT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4D7D6D-438C-2A4A-BDEB-37AB8AB1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nach rechts schieben: &gt;&gt;&gt; → Schiebt die Bits um beliebig viele Stellen nach rechts.</a:t>
            </a:r>
          </a:p>
          <a:p>
            <a:r>
              <a:rPr lang="de-AT" dirty="0"/>
              <a:t>Dabei wird links immer eine </a:t>
            </a:r>
            <a:r>
              <a:rPr lang="de-AT" b="1" dirty="0"/>
              <a:t>Null</a:t>
            </a:r>
            <a:r>
              <a:rPr lang="de-AT" dirty="0"/>
              <a:t> hereingeschoben. 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B050FD-795F-ED46-A5E8-4951B99F4A7D}"/>
              </a:ext>
            </a:extLst>
          </p:cNvPr>
          <p:cNvSpPr txBox="1"/>
          <p:nvPr/>
        </p:nvSpPr>
        <p:spPr>
          <a:xfrm>
            <a:off x="2483768" y="3933056"/>
            <a:ext cx="5076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1100 0100	&gt;&gt;&gt; 2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0011 0001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9D0E5E-58C9-4E4C-9D26-E7478CFDDEE2}"/>
              </a:ext>
            </a:extLst>
          </p:cNvPr>
          <p:cNvSpPr txBox="1"/>
          <p:nvPr/>
        </p:nvSpPr>
        <p:spPr>
          <a:xfrm>
            <a:off x="2483768" y="5322355"/>
            <a:ext cx="5076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0100 0100	&gt;&gt;&gt; 2</a:t>
            </a:r>
          </a:p>
          <a:p>
            <a:r>
              <a:rPr lang="de-AT" sz="2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  0001 0001</a:t>
            </a:r>
            <a:endParaRPr lang="de-AT" sz="2800" dirty="0">
              <a:latin typeface="+mn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0902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Einsatzgebiet von Bitoperationen verstehen</a:t>
            </a:r>
          </a:p>
          <a:p>
            <a:r>
              <a:rPr lang="de-AT" dirty="0"/>
              <a:t>Bitoperationen verstehen und in Java anwenden können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1EC08-FAD2-464C-AF2E-39CA774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BF1C1A-6A2D-D743-8FFA-08079AB8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Anwendungsgebiet</a:t>
            </a:r>
          </a:p>
          <a:p>
            <a:r>
              <a:rPr lang="de-DE" dirty="0"/>
              <a:t>Darstellung ganzer Zahlen in Java</a:t>
            </a:r>
          </a:p>
          <a:p>
            <a:r>
              <a:rPr lang="de-DE" dirty="0"/>
              <a:t>Bitoperationen</a:t>
            </a:r>
          </a:p>
        </p:txBody>
      </p:sp>
    </p:spTree>
    <p:extLst>
      <p:ext uri="{BB962C8B-B14F-4D97-AF65-F5344CB8AC3E}">
        <p14:creationId xmlns:p14="http://schemas.microsoft.com/office/powerpoint/2010/main" val="39356254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5BE5E-5D72-2945-ABA6-A765F0EB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Bitoperationen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D39204-D0E4-C545-956C-2E79C0352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12776"/>
            <a:ext cx="8410575" cy="4382368"/>
          </a:xfrm>
        </p:spPr>
        <p:txBody>
          <a:bodyPr/>
          <a:lstStyle/>
          <a:p>
            <a:r>
              <a:rPr lang="de-DE" dirty="0"/>
              <a:t>Anstatt auf der Ebene von primitiven Datentypen oder Objekten zu arbeiten, arbeiten wir mit Bits.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710A1-2ED3-FC48-B6D2-BF3B0AA93FBB}"/>
              </a:ext>
            </a:extLst>
          </p:cNvPr>
          <p:cNvSpPr txBox="1"/>
          <p:nvPr/>
        </p:nvSpPr>
        <p:spPr>
          <a:xfrm>
            <a:off x="1530141" y="3188461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1000101110100101</a:t>
            </a:r>
          </a:p>
        </p:txBody>
      </p:sp>
    </p:spTree>
    <p:extLst>
      <p:ext uri="{BB962C8B-B14F-4D97-AF65-F5344CB8AC3E}">
        <p14:creationId xmlns:p14="http://schemas.microsoft.com/office/powerpoint/2010/main" val="38570179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F8C05-5FF5-3A48-A9BA-86536927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Einsatzgebiet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54061-762D-514B-83E7-EBC8EBF65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der hardwarenahen Programmierung wird oft mit einzelnen Bits gearbeitet.</a:t>
            </a:r>
          </a:p>
          <a:p>
            <a:r>
              <a:rPr lang="de-AT" dirty="0"/>
              <a:t>Aktivieren/Deaktivieren einer einzigen Datenleitung -&gt; 1 Bit</a:t>
            </a:r>
          </a:p>
          <a:p>
            <a:r>
              <a:rPr lang="de-AT" dirty="0"/>
              <a:t>Fasst mehrere solcher Leitungen (Ports) in einem Datenwort zusammen</a:t>
            </a:r>
          </a:p>
          <a:p>
            <a:r>
              <a:rPr lang="de-AT" dirty="0"/>
              <a:t>"Flags" (einzelne Bits) in einer Variable</a:t>
            </a:r>
          </a:p>
          <a:p>
            <a:pPr marL="0" indent="0">
              <a:buNone/>
            </a:pPr>
            <a:r>
              <a:rPr lang="de-AT" dirty="0"/>
              <a:t>zu speichern anstatt einer großen Anzahl </a:t>
            </a:r>
          </a:p>
          <a:p>
            <a:pPr marL="0" indent="0">
              <a:buNone/>
            </a:pPr>
            <a:r>
              <a:rPr lang="de-AT" dirty="0"/>
              <a:t>an Boolean kann manchmal sinnvoll sein.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C6F014-39FB-D643-92D3-3AC9D558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4095831"/>
            <a:ext cx="2473537" cy="25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4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Darstellung</a:t>
            </a: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ganzer</a:t>
            </a: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Zahlen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2616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00F5B-5F2E-C543-BA22-1F12F6DC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</a:t>
            </a:r>
            <a:r>
              <a:rPr lang="de-DE" dirty="0"/>
              <a:t> und </a:t>
            </a:r>
            <a:r>
              <a:rPr lang="de-DE" dirty="0" err="1"/>
              <a:t>long</a:t>
            </a:r>
            <a:r>
              <a:rPr lang="de-DE" dirty="0"/>
              <a:t> in 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99F218-9067-E945-A2D7-7AA56838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b="1" dirty="0" err="1"/>
              <a:t>int</a:t>
            </a:r>
            <a:r>
              <a:rPr lang="de-DE" dirty="0"/>
              <a:t> hat immer </a:t>
            </a:r>
            <a:r>
              <a:rPr lang="de-DE" b="1" dirty="0"/>
              <a:t>32 </a:t>
            </a:r>
            <a:r>
              <a:rPr lang="de-DE" b="1" dirty="0" err="1"/>
              <a:t>bits</a:t>
            </a:r>
            <a:r>
              <a:rPr lang="de-DE" b="1" dirty="0"/>
              <a:t> </a:t>
            </a:r>
            <a:r>
              <a:rPr lang="de-DE" dirty="0"/>
              <a:t>in Java.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0000 0000 0000 0000 0000 0000 0000 0000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 </a:t>
            </a:r>
            <a:r>
              <a:rPr lang="de-DE" b="1" dirty="0" err="1"/>
              <a:t>long</a:t>
            </a:r>
            <a:r>
              <a:rPr lang="de-DE" dirty="0"/>
              <a:t> hat immer </a:t>
            </a:r>
            <a:r>
              <a:rPr lang="de-DE" b="1" dirty="0"/>
              <a:t>64 </a:t>
            </a:r>
            <a:r>
              <a:rPr lang="de-DE" b="1" dirty="0" err="1"/>
              <a:t>bits</a:t>
            </a:r>
            <a:r>
              <a:rPr lang="de-DE" b="1" dirty="0"/>
              <a:t> </a:t>
            </a:r>
            <a:r>
              <a:rPr lang="de-DE" dirty="0"/>
              <a:t>in Java.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Miriam Fixed" panose="020B0509050101010101" pitchFamily="49" charset="-79"/>
                <a:cs typeface="Miriam Fixed" panose="020B0509050101010101" pitchFamily="49" charset="-79"/>
              </a:rPr>
              <a:t>0000 0000 0000 0000 0000 0000 0000 0000 0000 0000 0000 0000 0000 0000 0000 0000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4931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CB5F11-85BE-714B-8C5C-A5F0DC1AF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7060" y="1556792"/>
                <a:ext cx="8409880" cy="5184576"/>
              </a:xfrm>
            </p:spPr>
            <p:txBody>
              <a:bodyPr/>
              <a:lstStyle/>
              <a:p>
                <a:r>
                  <a:rPr lang="de-AT" sz="2000" dirty="0"/>
                  <a:t>Um negative und </a:t>
                </a:r>
                <a:r>
                  <a:rPr lang="de-AT" sz="2000" dirty="0" err="1"/>
                  <a:t>positve</a:t>
                </a:r>
                <a:r>
                  <a:rPr lang="de-AT" sz="2000" dirty="0"/>
                  <a:t> Zahlen einfach speichern zu können, werden die Zahlen als </a:t>
                </a:r>
                <a:r>
                  <a:rPr lang="de-AT" sz="2000" dirty="0">
                    <a:hlinkClick r:id="rId2"/>
                  </a:rPr>
                  <a:t>Zweierkomplement</a:t>
                </a:r>
                <a:r>
                  <a:rPr lang="de-AT" sz="2000" dirty="0"/>
                  <a:t> kodiert.</a:t>
                </a:r>
                <a:endParaRPr lang="de-DE" sz="2000" dirty="0"/>
              </a:p>
              <a:p>
                <a:r>
                  <a:rPr lang="de-AT" sz="2000" dirty="0"/>
                  <a:t>Das Bit an der höchsten Stelle (ganz links) ist dabei 1 bei negativen, 0 bei positiven Zahlen.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0101 1110 0111 0000 0111 0000 0100 0110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sz="2000" dirty="0"/>
                  <a:t>Bei </a:t>
                </a:r>
                <a:r>
                  <a:rPr lang="de-DE" sz="2000" dirty="0" err="1"/>
                  <a:t>n</a:t>
                </a:r>
                <a:r>
                  <a:rPr lang="de-DE" sz="2000" dirty="0"/>
                  <a:t> Stellen ist die größte positive darstellbare Zahl daher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de-DE" dirty="0"/>
              </a:p>
              <a:p>
                <a:pPr lvl="2"/>
                <a:r>
                  <a:rPr lang="de-DE" dirty="0"/>
                  <a:t>n-1 Stellen für die Darstellung der Zahl, 1 Stelle für das Vorzeichen</a:t>
                </a:r>
              </a:p>
              <a:p>
                <a:pPr lvl="2"/>
                <a:r>
                  <a:rPr lang="de-DE" dirty="0"/>
                  <a:t>-1 weil wir 0 auch darstellen müssen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CB5F11-85BE-714B-8C5C-A5F0DC1AF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060" y="1556792"/>
                <a:ext cx="8409880" cy="5184576"/>
              </a:xfrm>
              <a:blipFill>
                <a:blip r:embed="rId3"/>
                <a:stretch>
                  <a:fillRect l="-1054" t="-4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81936D07-A6E8-854F-929A-15264800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Zweier Komplement – positive Zahlen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612D6B6-E088-B449-A996-3657CA1218D4}"/>
              </a:ext>
            </a:extLst>
          </p:cNvPr>
          <p:cNvCxnSpPr>
            <a:cxnSpLocks/>
          </p:cNvCxnSpPr>
          <p:nvPr/>
        </p:nvCxnSpPr>
        <p:spPr>
          <a:xfrm flipH="1" flipV="1">
            <a:off x="539552" y="3717032"/>
            <a:ext cx="144016" cy="43204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16F9526-9684-0D45-A3E6-9AA6926E9F9D}"/>
              </a:ext>
            </a:extLst>
          </p:cNvPr>
          <p:cNvSpPr txBox="1"/>
          <p:nvPr/>
        </p:nvSpPr>
        <p:spPr>
          <a:xfrm>
            <a:off x="611560" y="4113058"/>
            <a:ext cx="361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Stelle mit der höchsten Wertigkeit</a:t>
            </a:r>
          </a:p>
        </p:txBody>
      </p:sp>
    </p:spTree>
    <p:extLst>
      <p:ext uri="{BB962C8B-B14F-4D97-AF65-F5344CB8AC3E}">
        <p14:creationId xmlns:p14="http://schemas.microsoft.com/office/powerpoint/2010/main" val="26250662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437382-49AF-455B-B471-C3185F197117}">
  <ds:schemaRefs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823a0d5d-eee2-46e1-886f-9d67e05c6d43"/>
    <ds:schemaRef ds:uri="http://schemas.microsoft.com/office/infopath/2007/PartnerControls"/>
    <ds:schemaRef ds:uri="d2c9f398-b8f2-4561-8514-7787654ff72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Macintosh PowerPoint</Application>
  <PresentationFormat>Bildschirmpräsentation (4:3)</PresentationFormat>
  <Paragraphs>126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Miriam Fixed</vt:lpstr>
      <vt:lpstr>Trebuchet MS</vt:lpstr>
      <vt:lpstr>Default Design</vt:lpstr>
      <vt:lpstr>PowerPoint-Präsentation</vt:lpstr>
      <vt:lpstr>Lizenz/Credits</vt:lpstr>
      <vt:lpstr>Ziele</vt:lpstr>
      <vt:lpstr>Inhalt</vt:lpstr>
      <vt:lpstr>Was sind Bitoperationen</vt:lpstr>
      <vt:lpstr>Einsatzgebiet</vt:lpstr>
      <vt:lpstr>PowerPoint-Präsentation</vt:lpstr>
      <vt:lpstr>int und long in Java</vt:lpstr>
      <vt:lpstr>Zweier Komplement – positive Zahlen</vt:lpstr>
      <vt:lpstr>Zweier Komplement – negative Zahlen</vt:lpstr>
      <vt:lpstr>Zweier Komplement</vt:lpstr>
      <vt:lpstr>Von Binär zu Hexadezimal</vt:lpstr>
      <vt:lpstr>PowerPoint-Präsentation</vt:lpstr>
      <vt:lpstr>&amp; Bitweises Und</vt:lpstr>
      <vt:lpstr>| Bitweises Oder</vt:lpstr>
      <vt:lpstr>^ Bitweises Exklusiv oder</vt:lpstr>
      <vt:lpstr>~ Bitweises Invertieren</vt:lpstr>
      <vt:lpstr>PowerPoint-Präsentation</vt:lpstr>
      <vt:lpstr>&lt;&lt; nach links schieben</vt:lpstr>
      <vt:lpstr>&gt;&gt; nach rechts schieben (Arithmetischer Rechtsshift)</vt:lpstr>
      <vt:lpstr>&gt;&gt;&gt; nach rechts schieben (logischer Rechtsshift)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27</cp:revision>
  <dcterms:created xsi:type="dcterms:W3CDTF">2019-05-20T08:10:16Z</dcterms:created>
  <dcterms:modified xsi:type="dcterms:W3CDTF">2022-10-20T11:02:56Z</dcterms:modified>
</cp:coreProperties>
</file>